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Relationship Id="rId42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84" y="1308243"/>
            <a:ext cx="11838095" cy="19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550" y="2542918"/>
            <a:ext cx="10095238" cy="3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7587" y="7938378"/>
            <a:ext cx="22485948" cy="20848"/>
            <a:chOff x="1717587" y="7938378"/>
            <a:chExt cx="22485948" cy="20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1965" y="0"/>
            <a:ext cx="11473273" cy="10297262"/>
            <a:chOff x="6821965" y="0"/>
            <a:chExt cx="11473273" cy="10297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1965" y="0"/>
              <a:ext cx="11473273" cy="10297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2945" y="1100775"/>
            <a:ext cx="14486625" cy="7750344"/>
            <a:chOff x="3502945" y="1100775"/>
            <a:chExt cx="14486625" cy="7750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2945" y="1100775"/>
              <a:ext cx="14486625" cy="7750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6" y="3691500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733675"/>
            <a:ext cx="1095238" cy="19523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273666"/>
            <a:ext cx="14271706" cy="7738382"/>
            <a:chOff x="3724048" y="1273666"/>
            <a:chExt cx="14271706" cy="7738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273666"/>
              <a:ext cx="14271706" cy="7738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6" y="3710547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862875"/>
            <a:ext cx="1295238" cy="18476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034145"/>
            <a:ext cx="14121047" cy="8217423"/>
            <a:chOff x="3724048" y="1034145"/>
            <a:chExt cx="14121047" cy="8217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034145"/>
              <a:ext cx="14121047" cy="8217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710550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710550"/>
            <a:ext cx="4542857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0121" y="228473"/>
            <a:ext cx="11788628" cy="9828769"/>
            <a:chOff x="5730121" y="228473"/>
            <a:chExt cx="11788628" cy="98287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0121" y="228473"/>
              <a:ext cx="11788628" cy="982876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819" y="5977739"/>
            <a:ext cx="3866667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3651" y="1589638"/>
            <a:ext cx="13381455" cy="7106438"/>
            <a:chOff x="4513651" y="1589638"/>
            <a:chExt cx="13381455" cy="71064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3651" y="1589638"/>
              <a:ext cx="13381455" cy="7106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974" y="5656517"/>
            <a:ext cx="3733333" cy="8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459" y="3279174"/>
            <a:ext cx="4619048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3466667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3" y="794084"/>
            <a:ext cx="9352381" cy="785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15"/>
            <a:ext cx="3761905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6730" y="2047619"/>
            <a:ext cx="13113253" cy="6171429"/>
            <a:chOff x="4496730" y="2047619"/>
            <a:chExt cx="1311325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9897" y="-1038095"/>
              <a:ext cx="26226506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3552" y="2424511"/>
              <a:ext cx="2161905" cy="42857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1360" y="2162893"/>
              <a:ext cx="1238095" cy="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837" y="1948944"/>
            <a:ext cx="1838095" cy="1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649" y="498068"/>
            <a:ext cx="4276190" cy="41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737" y="5680317"/>
            <a:ext cx="2838095" cy="4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254" y="3298532"/>
            <a:ext cx="4542857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4506" y="7777048"/>
            <a:ext cx="2485714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94101" y="7811333"/>
            <a:ext cx="820309" cy="1099198"/>
            <a:chOff x="15094101" y="781133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4101" y="781133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6336" y="3266468"/>
            <a:ext cx="13542857" cy="44952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8778" y="804266"/>
            <a:ext cx="2636829" cy="2636829"/>
            <a:chOff x="2908778" y="804266"/>
            <a:chExt cx="2636829" cy="2636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778" y="804266"/>
              <a:ext cx="2636829" cy="2636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8866" y="979627"/>
            <a:ext cx="2104762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0045" y="5104248"/>
            <a:ext cx="8556407" cy="77219"/>
            <a:chOff x="6520045" y="5104248"/>
            <a:chExt cx="8556407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520045" y="5104248"/>
              <a:ext cx="8556407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5122" y="1847211"/>
            <a:ext cx="4914286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9041" y="2856178"/>
            <a:ext cx="2828571" cy="10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49516" y="6687096"/>
            <a:ext cx="3513712" cy="77219"/>
            <a:chOff x="11949516" y="6687096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949516" y="6687096"/>
              <a:ext cx="3513712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7607" y="5410730"/>
            <a:ext cx="4123810" cy="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49516" y="4321576"/>
            <a:ext cx="3513712" cy="77219"/>
            <a:chOff x="11949516" y="4321576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949516" y="4321576"/>
              <a:ext cx="3513712" cy="77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5231" y="7414630"/>
            <a:ext cx="1161905" cy="4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5231" y="4984053"/>
            <a:ext cx="1628571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9048" y="7822153"/>
            <a:ext cx="3190476" cy="6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21274" y="2423354"/>
            <a:ext cx="2438095" cy="3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2474" y="4203108"/>
            <a:ext cx="666667" cy="380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6239" y="4207353"/>
            <a:ext cx="1828571" cy="26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8745" y="3583954"/>
            <a:ext cx="1066667" cy="5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3306" y="6430760"/>
            <a:ext cx="980952" cy="3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50287" y="6434248"/>
            <a:ext cx="2266667" cy="34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50056" y="4152134"/>
            <a:ext cx="1571429" cy="876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48141" y="4160906"/>
            <a:ext cx="3571429" cy="3476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46201" y="7242744"/>
            <a:ext cx="1638095" cy="876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48572" y="7274220"/>
            <a:ext cx="3047619" cy="8761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50056" y="8052156"/>
            <a:ext cx="1780952" cy="3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40982" y="8006067"/>
            <a:ext cx="2200000" cy="16666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3253" cy="10285714"/>
            <a:chOff x="0" y="0"/>
            <a:chExt cx="183132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132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7773" y="2548990"/>
            <a:ext cx="3628571" cy="22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65694" y="5131787"/>
            <a:ext cx="7277108" cy="77219"/>
            <a:chOff x="5465694" y="5131787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465694" y="5131787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9430" y="5683544"/>
            <a:ext cx="7066667" cy="24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2702" y="5123810"/>
            <a:ext cx="16046706" cy="86965"/>
            <a:chOff x="1032702" y="5123810"/>
            <a:chExt cx="16046706" cy="869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702" y="5123810"/>
              <a:ext cx="16046706" cy="869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1334" y="2897068"/>
            <a:ext cx="1104762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6572" y="3506410"/>
            <a:ext cx="3771429" cy="11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1334" y="5663900"/>
            <a:ext cx="1104762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6572" y="6273229"/>
            <a:ext cx="4076190" cy="1190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9088" y="942888"/>
            <a:ext cx="1419048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42857" cy="5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990476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14286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0011"/>
            <a:ext cx="3303950" cy="1258950"/>
            <a:chOff x="3485714" y="6530011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0011"/>
              <a:ext cx="1192411" cy="1192411"/>
              <a:chOff x="3485714" y="6530011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0011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692971"/>
              <a:ext cx="990476" cy="4285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7609" y="7090448"/>
              <a:ext cx="1980952" cy="80000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16755"/>
              <a:ext cx="733333" cy="595075"/>
              <a:chOff x="3751026" y="6816755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16755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10494"/>
            <a:ext cx="3303951" cy="1232423"/>
            <a:chOff x="3485714" y="7810494"/>
            <a:chExt cx="3303951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10494"/>
              <a:ext cx="1192411" cy="1192411"/>
              <a:chOff x="3485714" y="7810494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10494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8086" y="7973460"/>
              <a:ext cx="1009524" cy="4285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72420"/>
              <a:ext cx="2066667" cy="77142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16546"/>
              <a:ext cx="738984" cy="600917"/>
              <a:chOff x="3716432" y="8116546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16546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11040"/>
            <a:chOff x="3485714" y="5219048"/>
            <a:chExt cx="3355567" cy="121104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1009524" cy="42857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9213" y="5788241"/>
              <a:ext cx="1495238" cy="42857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38095" cy="9047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63286" y="4787134"/>
            <a:ext cx="7533190" cy="4320315"/>
            <a:chOff x="9063286" y="4787134"/>
            <a:chExt cx="7533190" cy="43203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28759" y="5680386"/>
              <a:ext cx="1207183" cy="1207183"/>
              <a:chOff x="9328759" y="5680386"/>
              <a:chExt cx="1207183" cy="120718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328759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4773" y="6086344"/>
              <a:ext cx="990476" cy="47619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1263595" y="5680386"/>
              <a:ext cx="1207183" cy="1207183"/>
              <a:chOff x="11263595" y="5680386"/>
              <a:chExt cx="1207183" cy="120718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263595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76382" y="6097391"/>
              <a:ext cx="1057143" cy="45714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188974" y="5680386"/>
              <a:ext cx="1207183" cy="1207183"/>
              <a:chOff x="13188974" y="5680386"/>
              <a:chExt cx="1207183" cy="120718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188974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06477" y="6087868"/>
              <a:ext cx="828571" cy="45714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5123810" y="5685115"/>
              <a:ext cx="1207183" cy="1207183"/>
              <a:chOff x="15123810" y="5685115"/>
              <a:chExt cx="1207183" cy="120718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123810" y="5685115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236572" y="6087868"/>
              <a:ext cx="828571" cy="45714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34715" y="7115801"/>
              <a:ext cx="1523810" cy="63809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272337" y="8124780"/>
                <a:ext cx="5137248" cy="982670"/>
                <a:chOff x="10272337" y="8124780"/>
                <a:chExt cx="5137248" cy="982670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0272337" y="8124780"/>
                  <a:ext cx="5137248" cy="982670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246686" y="8379477"/>
                <a:ext cx="2171429" cy="533333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64858" y="7115801"/>
              <a:ext cx="1714286" cy="333333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894953" y="7115801"/>
              <a:ext cx="1628571" cy="638095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825048" y="7115801"/>
              <a:ext cx="1790476" cy="33333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9002" y="5924446"/>
              <a:ext cx="533333" cy="81904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25885" y="5943493"/>
              <a:ext cx="533333" cy="81904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562479" y="5924446"/>
              <a:ext cx="533333" cy="81904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52897" y="4695708"/>
              <a:ext cx="800000" cy="1095238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583005" y="4702102"/>
              <a:ext cx="761905" cy="1095238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513112" y="4702102"/>
              <a:ext cx="761905" cy="1095238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443219" y="4702102"/>
              <a:ext cx="752381" cy="10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2885714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794085"/>
            <a:ext cx="9819048" cy="71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15"/>
            <a:ext cx="37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2866" y="284629"/>
            <a:ext cx="13067081" cy="9669640"/>
            <a:chOff x="4872866" y="284629"/>
            <a:chExt cx="13067081" cy="9669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2866" y="284629"/>
              <a:ext cx="13067081" cy="9669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104" y="3339840"/>
            <a:ext cx="3114286" cy="18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732" y="3386187"/>
            <a:ext cx="5533333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0327" y="928271"/>
            <a:ext cx="12083150" cy="8187521"/>
            <a:chOff x="5500327" y="928271"/>
            <a:chExt cx="12083150" cy="8187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0327" y="928271"/>
              <a:ext cx="12083150" cy="8187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732" y="3386187"/>
            <a:ext cx="5533333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9616" y="1490233"/>
            <a:ext cx="12355529" cy="7619048"/>
            <a:chOff x="5489616" y="1490233"/>
            <a:chExt cx="12355529" cy="76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854669" y="1490233"/>
              <a:ext cx="5982459" cy="7617681"/>
              <a:chOff x="11854669" y="1490233"/>
              <a:chExt cx="5982459" cy="761768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54669" y="1490233"/>
                <a:ext cx="5982459" cy="76176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89616" y="2128636"/>
              <a:ext cx="6365053" cy="6340874"/>
              <a:chOff x="5489616" y="2128636"/>
              <a:chExt cx="6365053" cy="6340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89616" y="2128636"/>
                <a:ext cx="6365053" cy="63408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2" y="794084"/>
            <a:ext cx="7428571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71429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876190" cy="323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2020-12-11T14:50:35Z</dcterms:created>
  <dcterms:modified xsi:type="dcterms:W3CDTF">2020-12-11T14:50:35Z</dcterms:modified>
</cp:coreProperties>
</file>